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63232-6307-4FA4-98AD-77F406E87A30}" v="1" dt="2026-02-24T12:39:54.4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uer Ondřej, Ing." userId="624ac8b3-714a-482a-bf71-2e3ebafd9048" providerId="ADAL" clId="{CD93D8DF-A7DB-4E03-890C-F916B3429EA0}"/>
    <pc:docChg chg="modSld">
      <pc:chgData name="Bauer Ondřej, Ing." userId="624ac8b3-714a-482a-bf71-2e3ebafd9048" providerId="ADAL" clId="{CD93D8DF-A7DB-4E03-890C-F916B3429EA0}" dt="2026-02-24T12:38:42.133" v="29" actId="113"/>
      <pc:docMkLst>
        <pc:docMk/>
      </pc:docMkLst>
      <pc:sldChg chg="modSp mod">
        <pc:chgData name="Bauer Ondřej, Ing." userId="624ac8b3-714a-482a-bf71-2e3ebafd9048" providerId="ADAL" clId="{CD93D8DF-A7DB-4E03-890C-F916B3429EA0}" dt="2026-02-24T12:38:42.133" v="29" actId="113"/>
        <pc:sldMkLst>
          <pc:docMk/>
          <pc:sldMk cId="644991287" sldId="258"/>
        </pc:sldMkLst>
        <pc:spChg chg="mod">
          <ac:chgData name="Bauer Ondřej, Ing." userId="624ac8b3-714a-482a-bf71-2e3ebafd9048" providerId="ADAL" clId="{CD93D8DF-A7DB-4E03-890C-F916B3429EA0}" dt="2026-02-24T12:38:42.133" v="29" actId="113"/>
          <ac:spMkLst>
            <pc:docMk/>
            <pc:sldMk cId="644991287" sldId="258"/>
            <ac:spMk id="12" creationId="{D1367A2E-AC8E-F694-FF08-375A3ED5F7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B8092-BD1D-4DB7-90C2-6BC681642F53}" type="datetimeFigureOut">
              <a:rPr lang="cs-CZ" smtClean="0"/>
              <a:t>24.2.2026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3DD8D-6496-47AA-95E0-4F6691816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70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43DD8D-6496-47AA-95E0-4F66918168A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57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E4960-262D-E910-3E8F-EF40B10BD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E104C7-304A-2832-8FC3-6AA5AB6C7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AB3494-1D59-23DE-4592-0DCC7B46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52D754-2967-006F-CFA3-0B50AEA0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07AF2C-F0B4-1655-5605-8A0897C6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86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3C74AB-747E-BDF9-3DCB-190015D3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321820-D863-F94B-370F-977464482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955B26-4377-5C76-8554-BD9DDB92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82BFF0-B32F-1328-9CCB-D1E48F14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8E66E4-6F83-5C41-391E-5C74763E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4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234A977-C4BD-B804-894D-3E098C6C1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66EB939-D4AE-C47A-9536-CCFC2FDE9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F4AB43-D5FE-01C2-3A9C-6DC903C1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090521-047D-D488-1C16-027E8CBF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AE6B-9B31-6CF0-5CDC-E176D938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58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C1955E-90AE-BC3C-CBE4-CBE432101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AD0D19-7148-0B43-E2D3-29947D72A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1A6954-4B50-0C66-EA31-21BFA030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F4618-C8F9-0993-CD74-72D1D4B5B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4E5652-756C-E788-907B-4D5ADB0D7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43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42A388-77FE-393F-917B-A365C4CA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D68EA4-4823-2D59-2E0F-159A50EE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06B8D5-3978-03BF-596C-D078A51DD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ECFAAE-E843-8AAF-EF97-5E1927E4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35EF97-08B1-7195-7A44-65C4618C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79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96DD1-E0FD-E5DF-6FFA-ED5408E0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06D816-8221-A4CB-10C7-B5C06578A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1257A70-903E-672F-B257-8934243B2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8EC3FC2-72B7-2280-C62F-932C4176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5870AA9-A78C-3789-6168-EB12F512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C3BF2-D01D-D903-2993-C9FB5AC2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6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04722-B7EE-C19E-620C-6DE2D0389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2A6DC16-F9DC-06E4-1801-22D37E58F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2E854A-9E96-FAC2-BA58-0A2BCE628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B9199AC-CE6F-A8DF-E01C-0495854BA2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C54C0EE-EC82-C057-5A28-0818AB0660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7794B6A-B31F-BA84-E34C-3A9163761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1651B57-C0B7-960F-7F5E-E6F278F16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B8BF5D5-BAFE-F5F9-921F-28E45606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96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35217B-518D-6F85-2050-EA946FDCF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3872D2-9FB1-C078-10F0-E000AB9C0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FC1872C-9C71-BB58-D101-C380B49B1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DEBF5CB-BB1C-E66C-F569-3C2F2F6A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6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898356B-2DA6-41AC-5758-68AC2DBD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1BA89D3-9DAE-CB87-D72E-F3CBE401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8138C6-7190-2F4E-C9A5-589A2B521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4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9AB033-20E3-F026-ED1C-C095A8D6E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2E27A1-1C1D-A88A-87B5-B6BE84A3E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4795BF1-B8B5-1902-972F-C22E6CD2F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A8ACADA-ED57-29EA-FF5F-6980CFD4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230E38-7D4E-BC0F-3581-A0E671C38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A7F91F0-465B-E85F-1609-23383FCB5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3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0E6A91-7C29-7502-5B5B-C2DAF3A0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F963592-F99A-C363-9601-37D4313BC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7C0D17F-1C3D-541D-CFC7-636EDD7F0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73696C4-8006-8A14-D742-61E326D6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34A5B7-EF3C-551C-E3F7-CD8D2D32F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5E015E-5312-5A02-1F82-B0544722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06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3AE171-0549-4192-4C1A-CD96E0323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ABBDF4-CB59-07DF-B158-EC205A238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C5F7C9-991F-50D6-250E-01B3808E4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6E8611-D5A6-44D2-9D0E-5775031481B6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4F4157-BA07-3408-F7F0-8F5E20F82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C3235F-9342-5C08-529E-C10922A93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04C3D4-2FCC-4D60-A679-9F30513B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68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vfn.cz/odbornici/vzdelavani/vzdelavaci-akce/mezi-vazy-24-04-2026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742BC-373A-3BD6-CA9B-B373A73B2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snímek obrazovky, Písmo, logo&#10;&#10;Obsah generovaný pomocí AI může být nesprávný.">
            <a:extLst>
              <a:ext uri="{FF2B5EF4-FFF2-40B4-BE49-F238E27FC236}">
                <a16:creationId xmlns:a16="http://schemas.microsoft.com/office/drawing/2014/main" id="{BF4A9F80-36A9-37DD-4807-4F2F27C7D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209881" cy="1295735"/>
          </a:xfrm>
          <a:prstGeom prst="rect">
            <a:avLst/>
          </a:prstGeom>
        </p:spPr>
      </p:pic>
      <p:pic>
        <p:nvPicPr>
          <p:cNvPr id="8" name="Picture 4" descr="AKUTNĚ.CZ - Workshop bronchoskopie v anesteziologii a intenzívní péči">
            <a:extLst>
              <a:ext uri="{FF2B5EF4-FFF2-40B4-BE49-F238E27FC236}">
                <a16:creationId xmlns:a16="http://schemas.microsoft.com/office/drawing/2014/main" id="{B51DDE4F-9B25-72A2-40CB-303DEDD20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1" y="6031334"/>
            <a:ext cx="1600200" cy="55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ČSARIM">
            <a:extLst>
              <a:ext uri="{FF2B5EF4-FFF2-40B4-BE49-F238E27FC236}">
                <a16:creationId xmlns:a16="http://schemas.microsoft.com/office/drawing/2014/main" id="{8CC6992D-E513-51AA-4181-5BA46F61A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043" y="5955554"/>
            <a:ext cx="1456067" cy="67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E53245AF-9560-688D-2880-85868314F598}"/>
              </a:ext>
            </a:extLst>
          </p:cNvPr>
          <p:cNvSpPr txBox="1"/>
          <p:nvPr/>
        </p:nvSpPr>
        <p:spPr>
          <a:xfrm>
            <a:off x="607626" y="3872977"/>
            <a:ext cx="50006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Seminář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mladých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anesteziologů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intenzivistů</a:t>
            </a:r>
            <a:endParaRPr lang="cs-CZ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Interaktivní</a:t>
            </a:r>
            <a:r>
              <a:rPr lang="en-GB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kazuistické</a:t>
            </a:r>
            <a:r>
              <a:rPr lang="en-GB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scénáře</a:t>
            </a:r>
            <a:endParaRPr lang="cs-CZ" b="1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Shrnutí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expertem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 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dané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problematice</a:t>
            </a:r>
            <a:endParaRPr lang="cs-CZ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Ohodnocen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kredity</a:t>
            </a:r>
            <a:r>
              <a:rPr lang="en-GB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ČLK</a:t>
            </a:r>
            <a:endParaRPr lang="cs-CZ" b="1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Zakončeno n</a:t>
            </a:r>
            <a:r>
              <a:rPr lang="en-GB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eformální</a:t>
            </a: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setkání</a:t>
            </a: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GB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kolegy</a:t>
            </a: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společenský večerem</a:t>
            </a:r>
            <a:endParaRPr lang="en-GB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86D4D39D-A784-2D7D-47B5-AE3C1B9EFB28}"/>
              </a:ext>
            </a:extLst>
          </p:cNvPr>
          <p:cNvSpPr txBox="1"/>
          <p:nvPr/>
        </p:nvSpPr>
        <p:spPr>
          <a:xfrm>
            <a:off x="6833229" y="1004836"/>
            <a:ext cx="4586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Termín: 24. 4. 2026 | 16:00 – 19:00</a:t>
            </a:r>
          </a:p>
          <a:p>
            <a:pPr algn="ctr"/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Místo: VFN v Praze, KARIM, </a:t>
            </a:r>
            <a:r>
              <a:rPr lang="cs-CZ" b="1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Hoderova</a:t>
            </a: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síň </a:t>
            </a:r>
          </a:p>
          <a:p>
            <a:pPr algn="ctr"/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(U Nemocnice 499/2, Praha 2 | pavilon A6, suterén, boční vchod) </a:t>
            </a:r>
            <a:endParaRPr lang="en-GB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864831A6-4F41-0CCB-A776-52E65B3FD9CB}"/>
              </a:ext>
            </a:extLst>
          </p:cNvPr>
          <p:cNvCxnSpPr>
            <a:cxnSpLocks/>
          </p:cNvCxnSpPr>
          <p:nvPr/>
        </p:nvCxnSpPr>
        <p:spPr>
          <a:xfrm>
            <a:off x="6116097" y="964642"/>
            <a:ext cx="0" cy="46222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D440C91E-632E-30EC-E26F-E6617C3A5006}"/>
              </a:ext>
            </a:extLst>
          </p:cNvPr>
          <p:cNvSpPr txBox="1"/>
          <p:nvPr/>
        </p:nvSpPr>
        <p:spPr>
          <a:xfrm>
            <a:off x="6408180" y="2525955"/>
            <a:ext cx="543682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b="1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Akutní císařský řez </a:t>
            </a: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CA/SAB, komplikace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Fraktura krčku femuru k PFN </a:t>
            </a: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křehký pacient, volba anestezie, periferní blok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Pacient s exacerbací CHOPN na ICU </a:t>
            </a:r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management prvních 24h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1367A2E-AC8E-F694-FF08-375A3ED5F78F}"/>
              </a:ext>
            </a:extLst>
          </p:cNvPr>
          <p:cNvSpPr txBox="1"/>
          <p:nvPr/>
        </p:nvSpPr>
        <p:spPr>
          <a:xfrm>
            <a:off x="6833229" y="4805874"/>
            <a:ext cx="4586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Seminář je zdarma !</a:t>
            </a:r>
          </a:p>
          <a:p>
            <a:pPr algn="ctr"/>
            <a:endParaRPr lang="cs-CZ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Registrace na seminář: </a:t>
            </a:r>
            <a:r>
              <a:rPr lang="cs-CZ" b="1" u="sng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ZDE</a:t>
            </a:r>
            <a:endParaRPr lang="cs-CZ" b="1" u="sng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Obrázek 14" descr="Obsah obrázku Grafika, Barevnost, snímek obrazovky, červená&#10;&#10;Obsah generovaný pomocí AI může být nesprávný.">
            <a:extLst>
              <a:ext uri="{FF2B5EF4-FFF2-40B4-BE49-F238E27FC236}">
                <a16:creationId xmlns:a16="http://schemas.microsoft.com/office/drawing/2014/main" id="{870E7FE6-731D-370C-0DF9-042AFC7302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44041" y="826666"/>
            <a:ext cx="3028016" cy="2564505"/>
          </a:xfrm>
          <a:prstGeom prst="rect">
            <a:avLst/>
          </a:prstGeom>
        </p:spPr>
      </p:pic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D0EA5D4B-173E-2815-D340-4EB508E457D9}"/>
              </a:ext>
            </a:extLst>
          </p:cNvPr>
          <p:cNvCxnSpPr>
            <a:cxnSpLocks/>
          </p:cNvCxnSpPr>
          <p:nvPr/>
        </p:nvCxnSpPr>
        <p:spPr>
          <a:xfrm flipH="1">
            <a:off x="7656844" y="2381459"/>
            <a:ext cx="28537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BC5D36E8-8DA8-F460-B862-FD8BA24A7C5E}"/>
              </a:ext>
            </a:extLst>
          </p:cNvPr>
          <p:cNvCxnSpPr>
            <a:cxnSpLocks/>
          </p:cNvCxnSpPr>
          <p:nvPr/>
        </p:nvCxnSpPr>
        <p:spPr>
          <a:xfrm flipH="1">
            <a:off x="7656844" y="4646839"/>
            <a:ext cx="28537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Obrázek 16" descr="Obsah obrázku Písmo, logo, Grafika, symbol">
            <a:extLst>
              <a:ext uri="{FF2B5EF4-FFF2-40B4-BE49-F238E27FC236}">
                <a16:creationId xmlns:a16="http://schemas.microsoft.com/office/drawing/2014/main" id="{DF8DB119-66C7-D9C0-17BD-F14D5786808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543" y="5627303"/>
            <a:ext cx="1906676" cy="119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91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5b1a42-6978-4a0d-8d09-6428727d7385">
      <Terms xmlns="http://schemas.microsoft.com/office/infopath/2007/PartnerControls"/>
    </lcf76f155ced4ddcb4097134ff3c332f>
    <TaxCatchAll xmlns="bf8a4246-134a-4686-9c48-c0f8421c36e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AC9A675C5828F47A97D6AB57BC3737A" ma:contentTypeVersion="20" ma:contentTypeDescription="Vytvoří nový dokument" ma:contentTypeScope="" ma:versionID="f2c3b216c132a026b35a2757eae85503">
  <xsd:schema xmlns:xsd="http://www.w3.org/2001/XMLSchema" xmlns:xs="http://www.w3.org/2001/XMLSchema" xmlns:p="http://schemas.microsoft.com/office/2006/metadata/properties" xmlns:ns2="4b5b1a42-6978-4a0d-8d09-6428727d7385" xmlns:ns3="bf8a4246-134a-4686-9c48-c0f8421c36e4" targetNamespace="http://schemas.microsoft.com/office/2006/metadata/properties" ma:root="true" ma:fieldsID="505a5607c0276309982b5a8cbd572709" ns2:_="" ns3:_="">
    <xsd:import namespace="4b5b1a42-6978-4a0d-8d09-6428727d7385"/>
    <xsd:import namespace="bf8a4246-134a-4686-9c48-c0f8421c36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b1a42-6978-4a0d-8d09-6428727d7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3ead9389-cb8d-4998-8b01-4dda24318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a4246-134a-4686-9c48-c0f8421c36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4f59b70-8159-419f-a0d4-a2519345aa04}" ma:internalName="TaxCatchAll" ma:showField="CatchAllData" ma:web="bf8a4246-134a-4686-9c48-c0f8421c36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0A9B22-D6A0-46E2-9A77-FB902FCA9DBF}">
  <ds:schemaRefs>
    <ds:schemaRef ds:uri="http://schemas.microsoft.com/office/2006/metadata/properties"/>
    <ds:schemaRef ds:uri="http://schemas.microsoft.com/office/infopath/2007/PartnerControls"/>
    <ds:schemaRef ds:uri="4b5b1a42-6978-4a0d-8d09-6428727d7385"/>
    <ds:schemaRef ds:uri="bf8a4246-134a-4686-9c48-c0f8421c36e4"/>
  </ds:schemaRefs>
</ds:datastoreItem>
</file>

<file path=customXml/itemProps2.xml><?xml version="1.0" encoding="utf-8"?>
<ds:datastoreItem xmlns:ds="http://schemas.openxmlformats.org/officeDocument/2006/customXml" ds:itemID="{E1150D02-282C-41B6-AAE2-15FF088999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B7AFA2-D18B-4F72-90F6-9AEE7F7DBA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5b1a42-6978-4a0d-8d09-6428727d7385"/>
    <ds:schemaRef ds:uri="bf8a4246-134a-4686-9c48-c0f8421c36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109</Words>
  <Application>Microsoft Office PowerPoint</Application>
  <PresentationFormat>Širokoúhlá obrazovka</PresentationFormat>
  <Paragraphs>17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Hladík Dominik, MUDr.</dc:creator>
  <cp:lastModifiedBy>Bauer Ondřej, Ing.</cp:lastModifiedBy>
  <cp:revision>5</cp:revision>
  <dcterms:created xsi:type="dcterms:W3CDTF">2026-02-21T18:51:40Z</dcterms:created>
  <dcterms:modified xsi:type="dcterms:W3CDTF">2026-02-24T12:39:57Z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etDate">
    <vt:lpwstr>2026-02-21T19:36:13Z</vt:lpwstr>
  </property>
  <property fmtid="{D5CDD505-2E9C-101B-9397-08002B2CF9AE}" pid="4" name="MSIP_Label_2063cd7f-2d21-486a-9f29-9c1683fdd175_Method">
    <vt:lpwstr>Standard</vt:lpwstr>
  </property>
  <property fmtid="{D5CDD505-2E9C-101B-9397-08002B2CF9AE}" pid="5" name="MSIP_Label_2063cd7f-2d21-486a-9f29-9c1683fdd175_Name">
    <vt:lpwstr>2063cd7f-2d21-486a-9f29-9c1683fdd175</vt:lpwstr>
  </property>
  <property fmtid="{D5CDD505-2E9C-101B-9397-08002B2CF9AE}" pid="6" name="MSIP_Label_2063cd7f-2d21-486a-9f29-9c1683fdd175_SiteId">
    <vt:lpwstr>0f277086-d4e0-4971-bc1a-bbc5df0eb246</vt:lpwstr>
  </property>
  <property fmtid="{D5CDD505-2E9C-101B-9397-08002B2CF9AE}" pid="7" name="MSIP_Label_2063cd7f-2d21-486a-9f29-9c1683fdd175_ActionId">
    <vt:lpwstr>6f7ee8ad-ee06-4db5-9ab2-a914a95b002d</vt:lpwstr>
  </property>
  <property fmtid="{D5CDD505-2E9C-101B-9397-08002B2CF9AE}" pid="8" name="MSIP_Label_2063cd7f-2d21-486a-9f29-9c1683fdd175_ContentBits">
    <vt:lpwstr>0</vt:lpwstr>
  </property>
  <property fmtid="{D5CDD505-2E9C-101B-9397-08002B2CF9AE}" pid="9" name="MSIP_Label_2063cd7f-2d21-486a-9f29-9c1683fdd175_Tag">
    <vt:lpwstr>10, 3, 0, 1</vt:lpwstr>
  </property>
  <property fmtid="{D5CDD505-2E9C-101B-9397-08002B2CF9AE}" pid="10" name="ContentTypeId">
    <vt:lpwstr>0x0101005AC9A675C5828F47A97D6AB57BC3737A</vt:lpwstr>
  </property>
  <property fmtid="{D5CDD505-2E9C-101B-9397-08002B2CF9AE}" pid="11" name="MediaServiceImageTags">
    <vt:lpwstr/>
  </property>
</Properties>
</file>